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3C8"/>
    <a:srgbClr val="A5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59"/>
    <p:restoredTop sz="94640"/>
  </p:normalViewPr>
  <p:slideViewPr>
    <p:cSldViewPr snapToGrid="0">
      <p:cViewPr>
        <p:scale>
          <a:sx n="87" d="100"/>
          <a:sy n="87" d="100"/>
        </p:scale>
        <p:origin x="-32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06AC7-A5A4-1341-B458-006DCC347C56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14C5-4339-4D4E-AA67-6721E1F451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89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14C5-4339-4D4E-AA67-6721E1F451A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26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E_Poster_Templat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DB498AF-71FF-8D2C-4E11-785BC69285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63813" y="5899150"/>
            <a:ext cx="23479125" cy="6486814"/>
          </a:xfrm>
          <a:prstGeom prst="rect">
            <a:avLst/>
          </a:prstGeom>
        </p:spPr>
        <p:txBody>
          <a:bodyPr/>
          <a:lstStyle>
            <a:lvl1pPr>
              <a:defRPr sz="1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Enter Title Here (Arial Standard 150pt)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D58278C9-3D74-7D9E-CD00-F55CBBF596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1311" y="12728633"/>
            <a:ext cx="23520400" cy="1243106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Author</a:t>
            </a:r>
            <a:r>
              <a:rPr lang="de-DE" dirty="0"/>
              <a:t>(s), date,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, </a:t>
            </a:r>
            <a:r>
              <a:rPr lang="de-DE" dirty="0" err="1"/>
              <a:t>event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, Arial Standard 30pt</a:t>
            </a:r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1D5AE688-00AD-FF88-EE60-F361F80CE66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716213" y="37099875"/>
            <a:ext cx="2955925" cy="3950607"/>
          </a:xfrm>
          <a:prstGeom prst="rect">
            <a:avLst/>
          </a:prstGeom>
        </p:spPr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portrait</a:t>
            </a:r>
            <a:endParaRPr lang="de-DE" dirty="0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D4EA5CD7-909D-2151-50E3-EAC9DC9DD3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13783" y="37099875"/>
            <a:ext cx="2727325" cy="3951288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Affiliation, </a:t>
            </a:r>
            <a:r>
              <a:rPr lang="de-DE" dirty="0" err="1"/>
              <a:t>eg</a:t>
            </a:r>
            <a:r>
              <a:rPr lang="de-DE" dirty="0"/>
              <a:t>. Department </a:t>
            </a:r>
            <a:r>
              <a:rPr lang="de-DE" dirty="0" err="1"/>
              <a:t>of</a:t>
            </a:r>
            <a:r>
              <a:rPr lang="de-DE" dirty="0"/>
              <a:t> Biomedical Engineering University </a:t>
            </a:r>
            <a:r>
              <a:rPr lang="de-DE" dirty="0" err="1"/>
              <a:t>of</a:t>
            </a:r>
            <a:r>
              <a:rPr lang="de-DE" dirty="0"/>
              <a:t> Basel</a:t>
            </a:r>
          </a:p>
          <a:p>
            <a:pPr marL="0" marR="0" lvl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Information, email, </a:t>
            </a:r>
            <a:r>
              <a:rPr lang="de-DE" dirty="0" err="1"/>
              <a:t>website</a:t>
            </a:r>
            <a:r>
              <a:rPr lang="de-DE" dirty="0"/>
              <a:t>, </a:t>
            </a:r>
            <a:r>
              <a:rPr lang="de-DE" dirty="0" err="1"/>
              <a:t>whatever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C884AE86-1236-361F-2900-46EC4EF7609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57836" y="38690964"/>
            <a:ext cx="2368550" cy="237013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QR Code</a:t>
            </a:r>
          </a:p>
        </p:txBody>
      </p:sp>
      <p:sp>
        <p:nvSpPr>
          <p:cNvPr id="28" name="Medienplatzhalter 27">
            <a:extLst>
              <a:ext uri="{FF2B5EF4-FFF2-40B4-BE49-F238E27FC236}">
                <a16:creationId xmlns:a16="http://schemas.microsoft.com/office/drawing/2014/main" id="{3238E594-47E3-A3D3-FF2B-0654BE87D7D9}"/>
              </a:ext>
            </a:extLst>
          </p:cNvPr>
          <p:cNvSpPr>
            <a:spLocks noGrp="1"/>
          </p:cNvSpPr>
          <p:nvPr>
            <p:ph type="media" sz="quarter" idx="20" hasCustomPrompt="1"/>
          </p:nvPr>
        </p:nvSpPr>
        <p:spPr>
          <a:xfrm>
            <a:off x="11433175" y="37099875"/>
            <a:ext cx="16702088" cy="396081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Logos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partners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F9DE7FD-A0B5-79FD-A75E-08002FA6DE3C}"/>
              </a:ext>
            </a:extLst>
          </p:cNvPr>
          <p:cNvSpPr txBox="1"/>
          <p:nvPr userDrawn="1"/>
        </p:nvSpPr>
        <p:spPr>
          <a:xfrm>
            <a:off x="2607277" y="15117082"/>
            <a:ext cx="12170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000" dirty="0"/>
              <a:t>Text Arial 30pts; </a:t>
            </a:r>
            <a:r>
              <a:rPr lang="de-DE" sz="3000" dirty="0" err="1"/>
              <a:t>bold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teaser</a:t>
            </a:r>
            <a:r>
              <a:rPr lang="de-DE" sz="3000" dirty="0"/>
              <a:t> and </a:t>
            </a:r>
            <a:r>
              <a:rPr lang="de-DE" sz="3000" dirty="0" err="1"/>
              <a:t>summary</a:t>
            </a:r>
            <a:r>
              <a:rPr lang="de-DE" sz="3000" dirty="0"/>
              <a:t>/</a:t>
            </a:r>
            <a:r>
              <a:rPr lang="de-DE" sz="3000" dirty="0" err="1"/>
              <a:t>conclusions</a:t>
            </a:r>
            <a:r>
              <a:rPr lang="de-DE" sz="3000" dirty="0"/>
              <a:t>, </a:t>
            </a:r>
            <a:r>
              <a:rPr lang="de-DE" sz="3000" dirty="0" err="1"/>
              <a:t>intermitting</a:t>
            </a:r>
            <a:r>
              <a:rPr lang="de-DE" sz="3000" dirty="0"/>
              <a:t> </a:t>
            </a:r>
            <a:r>
              <a:rPr lang="de-DE" sz="3000" dirty="0" err="1"/>
              <a:t>titles</a:t>
            </a:r>
            <a:r>
              <a:rPr lang="de-DE" sz="3000" dirty="0"/>
              <a:t>, </a:t>
            </a:r>
            <a:r>
              <a:rPr lang="de-DE" sz="3000" dirty="0" err="1"/>
              <a:t>standard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text</a:t>
            </a:r>
            <a:r>
              <a:rPr lang="de-DE" sz="3000" dirty="0"/>
              <a:t>. Arial 12 </a:t>
            </a:r>
            <a:r>
              <a:rPr lang="de-DE" sz="3000" dirty="0" err="1"/>
              <a:t>pts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picture</a:t>
            </a:r>
            <a:r>
              <a:rPr lang="de-DE" sz="3000" dirty="0"/>
              <a:t> </a:t>
            </a:r>
            <a:r>
              <a:rPr lang="de-DE" sz="3000" dirty="0" err="1"/>
              <a:t>subtitles</a:t>
            </a:r>
            <a:r>
              <a:rPr lang="de-DE" sz="3000" dirty="0"/>
              <a:t> and </a:t>
            </a:r>
            <a:r>
              <a:rPr lang="de-DE" sz="3000" dirty="0" err="1"/>
              <a:t>footnotes</a:t>
            </a:r>
            <a:r>
              <a:rPr lang="de-DE" sz="3000" dirty="0"/>
              <a:t>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F5FA751-07F9-778F-4C4C-F1B7939183D0}"/>
              </a:ext>
            </a:extLst>
          </p:cNvPr>
          <p:cNvSpPr txBox="1"/>
          <p:nvPr userDrawn="1"/>
        </p:nvSpPr>
        <p:spPr>
          <a:xfrm>
            <a:off x="15903146" y="15101888"/>
            <a:ext cx="122321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000" dirty="0"/>
              <a:t>Text Arial 30pts; </a:t>
            </a:r>
            <a:r>
              <a:rPr lang="de-DE" sz="3000" dirty="0" err="1"/>
              <a:t>bold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teaser</a:t>
            </a:r>
            <a:r>
              <a:rPr lang="de-DE" sz="3000" dirty="0"/>
              <a:t> and </a:t>
            </a:r>
            <a:r>
              <a:rPr lang="de-DE" sz="3000" dirty="0" err="1"/>
              <a:t>summary</a:t>
            </a:r>
            <a:r>
              <a:rPr lang="de-DE" sz="3000" dirty="0"/>
              <a:t>/</a:t>
            </a:r>
            <a:r>
              <a:rPr lang="de-DE" sz="3000" dirty="0" err="1"/>
              <a:t>conclusions</a:t>
            </a:r>
            <a:r>
              <a:rPr lang="de-DE" sz="3000" dirty="0"/>
              <a:t>, </a:t>
            </a:r>
            <a:r>
              <a:rPr lang="de-DE" sz="3000" dirty="0" err="1"/>
              <a:t>intermitting</a:t>
            </a:r>
            <a:r>
              <a:rPr lang="de-DE" sz="3000" dirty="0"/>
              <a:t> </a:t>
            </a:r>
            <a:r>
              <a:rPr lang="de-DE" sz="3000" dirty="0" err="1"/>
              <a:t>titles</a:t>
            </a:r>
            <a:r>
              <a:rPr lang="de-DE" sz="3000" dirty="0"/>
              <a:t>, </a:t>
            </a:r>
            <a:r>
              <a:rPr lang="de-DE" sz="3000" dirty="0" err="1"/>
              <a:t>standard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text</a:t>
            </a:r>
            <a:r>
              <a:rPr lang="de-DE" sz="3000" dirty="0"/>
              <a:t>. Arial 12 </a:t>
            </a:r>
            <a:r>
              <a:rPr lang="de-DE" sz="3000" dirty="0" err="1"/>
              <a:t>pts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picture</a:t>
            </a:r>
            <a:r>
              <a:rPr lang="de-DE" sz="3000" dirty="0"/>
              <a:t> </a:t>
            </a:r>
            <a:r>
              <a:rPr lang="de-DE" sz="3000" dirty="0" err="1"/>
              <a:t>subtitles</a:t>
            </a:r>
            <a:r>
              <a:rPr lang="de-DE" sz="3000" dirty="0"/>
              <a:t> and </a:t>
            </a:r>
            <a:r>
              <a:rPr lang="de-DE" sz="3000" dirty="0" err="1"/>
              <a:t>footnotes</a:t>
            </a:r>
            <a:r>
              <a:rPr lang="de-DE" sz="3000" dirty="0"/>
              <a:t>.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984297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080" userDrawn="1">
          <p15:clr>
            <a:srgbClr val="FBAE40"/>
          </p15:clr>
        </p15:guide>
        <p15:guide id="2" pos="9309" userDrawn="1">
          <p15:clr>
            <a:srgbClr val="FBAE40"/>
          </p15:clr>
        </p15:guide>
        <p15:guide id="3" orient="horz" pos="22780" userDrawn="1">
          <p15:clr>
            <a:srgbClr val="FBAE40"/>
          </p15:clr>
        </p15:guide>
        <p15:guide id="4" orient="horz" pos="23370" userDrawn="1">
          <p15:clr>
            <a:srgbClr val="FBAE40"/>
          </p15:clr>
        </p15:guide>
        <p15:guide id="5" orient="horz" pos="25865" userDrawn="1">
          <p15:clr>
            <a:srgbClr val="FBAE40"/>
          </p15:clr>
        </p15:guide>
        <p15:guide id="6" orient="horz" pos="3162" userDrawn="1">
          <p15:clr>
            <a:srgbClr val="FBAE40"/>
          </p15:clr>
        </p15:guide>
        <p15:guide id="7" orient="horz" pos="9513" userDrawn="1">
          <p15:clr>
            <a:srgbClr val="FBAE40"/>
          </p15:clr>
        </p15:guide>
        <p15:guide id="8" orient="horz" pos="3661" userDrawn="1">
          <p15:clr>
            <a:srgbClr val="FBAE40"/>
          </p15:clr>
        </p15:guide>
        <p15:guide id="9" pos="16430" userDrawn="1">
          <p15:clr>
            <a:srgbClr val="FBAE40"/>
          </p15:clr>
        </p15:guide>
        <p15:guide id="10" orient="horz" pos="7812" userDrawn="1">
          <p15:clr>
            <a:srgbClr val="FBAE40"/>
          </p15:clr>
        </p15:guide>
        <p15:guide id="11" orient="horz" pos="8832" userDrawn="1">
          <p15:clr>
            <a:srgbClr val="FBAE40"/>
          </p15:clr>
        </p15:guide>
        <p15:guide id="12" orient="horz" pos="79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583C1FD1-FC44-8541-44CE-6F85E131F9CE}"/>
              </a:ext>
            </a:extLst>
          </p:cNvPr>
          <p:cNvSpPr/>
          <p:nvPr userDrawn="1"/>
        </p:nvSpPr>
        <p:spPr>
          <a:xfrm>
            <a:off x="0" y="5029200"/>
            <a:ext cx="28135263" cy="9168938"/>
          </a:xfrm>
          <a:prstGeom prst="rect">
            <a:avLst/>
          </a:prstGeom>
          <a:solidFill>
            <a:srgbClr val="A5D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3537BC5-4D11-060A-9FC2-8A8F068BCC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3753" y="1209917"/>
            <a:ext cx="7079308" cy="255878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F738C8B-6050-FFD1-CF1D-A018F9A9609F}"/>
              </a:ext>
            </a:extLst>
          </p:cNvPr>
          <p:cNvSpPr txBox="1">
            <a:spLocks/>
          </p:cNvSpPr>
          <p:nvPr userDrawn="1"/>
        </p:nvSpPr>
        <p:spPr>
          <a:xfrm>
            <a:off x="2545405" y="5611630"/>
            <a:ext cx="24518262" cy="5991829"/>
          </a:xfrm>
          <a:prstGeom prst="rect">
            <a:avLst/>
          </a:prstGeom>
        </p:spPr>
        <p:txBody>
          <a:bodyPr/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0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None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711" userDrawn="1">
          <p15:clr>
            <a:srgbClr val="F26B43"/>
          </p15:clr>
        </p15:guide>
        <p15:guide id="4" pos="177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5DA2CF1-2269-0586-E95A-CFA6033EF4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8287D2-2594-628B-8050-4B1431A1DD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B3305F-4314-83B0-CF45-6F604AA56B1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63813" y="14920913"/>
            <a:ext cx="12214225" cy="21566187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32E458A-C4AA-58EB-3BB9-6227DB75AF6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5921038" y="14890595"/>
            <a:ext cx="12214225" cy="2159650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69E3673-8A1D-8922-3BAA-1B90A4E76C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1E60954-9491-644B-6DC4-59BB4F1D70C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35A2103A-0ABF-344B-C594-0DC7DDD7493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9" name="Medienplatzhalter 8">
            <a:extLst>
              <a:ext uri="{FF2B5EF4-FFF2-40B4-BE49-F238E27FC236}">
                <a16:creationId xmlns:a16="http://schemas.microsoft.com/office/drawing/2014/main" id="{F8CF044C-E2D5-F9B2-A1AF-522641BD91B8}"/>
              </a:ext>
            </a:extLst>
          </p:cNvPr>
          <p:cNvSpPr>
            <a:spLocks noGrp="1"/>
          </p:cNvSpPr>
          <p:nvPr>
            <p:ph type="media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1671594799"/>
      </p:ext>
    </p:extLst>
  </p:cSld>
  <p:clrMapOvr>
    <a:masterClrMapping/>
  </p:clrMapOvr>
</p:sld>
</file>

<file path=ppt/theme/theme1.xml><?xml version="1.0" encoding="utf-8"?>
<a:theme xmlns:a="http://schemas.openxmlformats.org/drawingml/2006/main" name="DBE_Poster_Template_Better_Po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marR="0" indent="0" algn="just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3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</Words>
  <Application>Microsoft Macintosh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DBE_Poster_Template_Better_Poster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 wendler</dc:creator>
  <cp:lastModifiedBy>R. Wendler</cp:lastModifiedBy>
  <cp:revision>26</cp:revision>
  <dcterms:created xsi:type="dcterms:W3CDTF">2023-04-14T11:17:24Z</dcterms:created>
  <dcterms:modified xsi:type="dcterms:W3CDTF">2023-05-16T14:35:29Z</dcterms:modified>
</cp:coreProperties>
</file>